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5" r:id="rId5"/>
    <p:sldId id="259" r:id="rId6"/>
    <p:sldId id="260" r:id="rId7"/>
    <p:sldId id="266" r:id="rId8"/>
    <p:sldId id="261" r:id="rId9"/>
    <p:sldId id="262" r:id="rId10"/>
    <p:sldId id="264" r:id="rId11"/>
    <p:sldId id="267" r:id="rId12"/>
    <p:sldId id="26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853" y="-355"/>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92823739-5A02-41C4-946C-A8185CF96359}" type="datetimeFigureOut">
              <a:rPr lang="en-IN" smtClean="0"/>
              <a:pPr/>
              <a:t>01-12-2022</a:t>
            </a:fld>
            <a:endParaRPr lang="en-IN"/>
          </a:p>
        </p:txBody>
      </p:sp>
      <p:sp>
        <p:nvSpPr>
          <p:cNvPr id="5" name="Footer Placeholder 4"/>
          <p:cNvSpPr>
            <a:spLocks noGrp="1"/>
          </p:cNvSpPr>
          <p:nvPr>
            <p:ph type="ftr" sz="quarter" idx="11"/>
          </p:nvPr>
        </p:nvSpPr>
        <p:spPr bwMode="white"/>
        <p:txBody>
          <a:bodyPr/>
          <a:lstStyle/>
          <a:p>
            <a:endParaRPr lang="en-IN"/>
          </a:p>
        </p:txBody>
      </p:sp>
      <p:sp>
        <p:nvSpPr>
          <p:cNvPr id="6" name="Slide Number Placeholder 5"/>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554A9B-196C-4CCC-BE24-395E246743F8}" type="slidenum">
              <a:rPr lang="en-IN" smtClean="0"/>
              <a:pPr/>
              <a:t>‹#›</a:t>
            </a:fld>
            <a:endParaRPr lang="en-IN"/>
          </a:p>
        </p:txBody>
      </p:sp>
      <p:pic>
        <p:nvPicPr>
          <p:cNvPr id="9" name="Picture 8"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554A9B-196C-4CCC-BE24-395E246743F8}" type="slidenum">
              <a:rPr lang="en-IN" smtClean="0"/>
              <a:pPr/>
              <a:t>‹#›</a:t>
            </a:fld>
            <a:endParaRPr lang="en-IN"/>
          </a:p>
        </p:txBody>
      </p:sp>
      <p:pic>
        <p:nvPicPr>
          <p:cNvPr id="7" name="Picture 6"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554A9B-196C-4CCC-BE24-395E246743F8}" type="slidenum">
              <a:rPr lang="en-IN" smtClean="0"/>
              <a:pPr/>
              <a:t>‹#›</a:t>
            </a:fld>
            <a:endParaRPr lang="en-IN"/>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cstate="print">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554A9B-196C-4CCC-BE24-395E246743F8}" type="slidenum">
              <a:rPr lang="en-IN" smtClean="0"/>
              <a:pPr/>
              <a:t>‹#›</a:t>
            </a:fld>
            <a:endParaRPr lang="en-IN"/>
          </a:p>
        </p:txBody>
      </p:sp>
      <p:pic>
        <p:nvPicPr>
          <p:cNvPr id="7" name="Picture 6"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554A9B-196C-4CCC-BE24-395E246743F8}" type="slidenum">
              <a:rPr lang="en-IN" smtClean="0"/>
              <a:pPr/>
              <a:t>‹#›</a:t>
            </a:fld>
            <a:endParaRPr lang="en-IN"/>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823739-5A02-41C4-946C-A8185CF96359}" type="datetimeFigureOut">
              <a:rPr lang="en-IN" smtClean="0"/>
              <a:pPr/>
              <a:t>01-12-2022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554A9B-196C-4CCC-BE24-395E246743F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92823739-5A02-41C4-946C-A8185CF96359}" type="datetimeFigureOut">
              <a:rPr lang="en-IN" smtClean="0"/>
              <a:pPr/>
              <a:t>01-12-2022</a:t>
            </a:fld>
            <a:endParaRPr lang="en-IN"/>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IN"/>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1B554A9B-196C-4CCC-BE24-395E246743F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instructables.com/Sound-Reactive-LED-strip/" TargetMode="External"/><Relationship Id="rId2" Type="http://schemas.openxmlformats.org/officeDocument/2006/relationships/hyperlink" Target="https://create.arduino.cc/projecthub/MaheshBHISHNOI/how-to-make-diy-music-reactive-rgb-led-strip-ws2812b-0dbaf4" TargetMode="External"/><Relationship Id="rId1" Type="http://schemas.openxmlformats.org/officeDocument/2006/relationships/slideLayout" Target="../slideLayouts/slideLayout7.xml"/><Relationship Id="rId5" Type="http://schemas.openxmlformats.org/officeDocument/2006/relationships/hyperlink" Target="https://create.arduino.cc/projecthub/diyprojectslab/diy-music-relative-rgb-strip-light-5ca700?ref=similar&amp;ref_id=376065&amp;offset=1" TargetMode="External"/><Relationship Id="rId4" Type="http://schemas.openxmlformats.org/officeDocument/2006/relationships/hyperlink" Target="https://www.youtube.com/watch?v=NeTVxjG42tk&amp;t=157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701552"/>
            <a:ext cx="7704856" cy="1295400"/>
          </a:xfrm>
        </p:spPr>
        <p:txBody>
          <a:bodyPr>
            <a:normAutofit/>
          </a:bodyPr>
          <a:lstStyle/>
          <a:p>
            <a:r>
              <a:rPr lang="en-US" dirty="0" smtClean="0"/>
              <a:t>Music Reactive RGB LED Strip using </a:t>
            </a:r>
            <a:r>
              <a:rPr lang="en-US" dirty="0" err="1" smtClean="0"/>
              <a:t>arduino</a:t>
            </a:r>
            <a:r>
              <a:rPr lang="en-US" dirty="0" smtClean="0"/>
              <a:t> </a:t>
            </a:r>
            <a:r>
              <a:rPr lang="en-US" dirty="0" err="1" smtClean="0"/>
              <a:t>nano</a:t>
            </a:r>
            <a:r>
              <a:rPr lang="en-US" dirty="0" smtClean="0"/>
              <a:t>​</a:t>
            </a:r>
            <a:endParaRPr lang="en-IN" dirty="0"/>
          </a:p>
        </p:txBody>
      </p:sp>
      <p:sp>
        <p:nvSpPr>
          <p:cNvPr id="3" name="Subtitle 2"/>
          <p:cNvSpPr>
            <a:spLocks noGrp="1"/>
          </p:cNvSpPr>
          <p:nvPr>
            <p:ph type="subTitle" idx="1"/>
          </p:nvPr>
        </p:nvSpPr>
        <p:spPr/>
        <p:txBody>
          <a:bodyPr>
            <a:noAutofit/>
          </a:bodyPr>
          <a:lstStyle/>
          <a:p>
            <a:pPr marL="342900" indent="-342900">
              <a:buFontTx/>
              <a:buChar char="-"/>
            </a:pPr>
            <a:r>
              <a:rPr lang="en-US" dirty="0" err="1" smtClean="0"/>
              <a:t>Biswajit</a:t>
            </a:r>
            <a:r>
              <a:rPr lang="en-US" dirty="0" smtClean="0"/>
              <a:t> </a:t>
            </a:r>
            <a:r>
              <a:rPr lang="en-US" dirty="0" err="1" smtClean="0"/>
              <a:t>Sarkar</a:t>
            </a:r>
            <a:endParaRPr lang="en-US" dirty="0" smtClean="0"/>
          </a:p>
          <a:p>
            <a:pPr marL="342900" indent="-342900">
              <a:buFontTx/>
              <a:buChar char="-"/>
            </a:pPr>
            <a:r>
              <a:rPr lang="en-US" dirty="0" smtClean="0"/>
              <a:t>2101AI11</a:t>
            </a:r>
          </a:p>
          <a:p>
            <a:pPr marL="342900" indent="-342900">
              <a:buFontTx/>
              <a:buChar char="-"/>
            </a:pPr>
            <a:r>
              <a:rPr lang="en-IN" dirty="0" err="1" smtClean="0"/>
              <a:t>Arduino</a:t>
            </a:r>
            <a:r>
              <a:rPr lang="en-IN" dirty="0" smtClean="0"/>
              <a:t> mini Project(CS209-CS210)</a:t>
            </a:r>
            <a:endParaRPr lang="en-US" dirty="0" smtClean="0"/>
          </a:p>
        </p:txBody>
      </p:sp>
    </p:spTree>
    <p:extLst>
      <p:ext uri="{BB962C8B-B14F-4D97-AF65-F5344CB8AC3E}">
        <p14:creationId xmlns:p14="http://schemas.microsoft.com/office/powerpoint/2010/main" xmlns="" val="1866363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908720"/>
            <a:ext cx="6400800" cy="685800"/>
          </a:xfrm>
        </p:spPr>
        <p:txBody>
          <a:bodyPr/>
          <a:lstStyle/>
          <a:p>
            <a:r>
              <a:rPr lang="en-IN" dirty="0" smtClean="0"/>
              <a:t>Project images</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67544" y="1556792"/>
            <a:ext cx="4248472" cy="2664296"/>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rot="16200000">
            <a:off x="5436096" y="980728"/>
            <a:ext cx="2664296" cy="3816424"/>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39552" y="4238128"/>
            <a:ext cx="4176464" cy="2431232"/>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860032" y="4221088"/>
            <a:ext cx="3902491" cy="237626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980728"/>
            <a:ext cx="6768752" cy="3693319"/>
          </a:xfrm>
          <a:prstGeom prst="rect">
            <a:avLst/>
          </a:prstGeom>
          <a:noFill/>
        </p:spPr>
        <p:txBody>
          <a:bodyPr wrap="square" rtlCol="0">
            <a:spAutoFit/>
          </a:bodyPr>
          <a:lstStyle/>
          <a:p>
            <a:r>
              <a:rPr lang="en-IN" b="1" u="sng" dirty="0" smtClean="0"/>
              <a:t>References:-</a:t>
            </a:r>
            <a:endParaRPr lang="en-US" dirty="0" smtClean="0"/>
          </a:p>
          <a:p>
            <a:pPr lvl="0">
              <a:buFont typeface="Wingdings" pitchFamily="2" charset="2"/>
              <a:buChar char="Ø"/>
            </a:pPr>
            <a:r>
              <a:rPr lang="en-IN" u="sng" dirty="0" smtClean="0">
                <a:hlinkClick r:id="rId2"/>
              </a:rPr>
              <a:t>https://create.arduino.cc/projecthub/MaheshBHISHNOI/how-to-make-diy-music-reactive-rgb-led-strip-ws2812b-0dbaf4</a:t>
            </a:r>
            <a:endParaRPr lang="en-US" dirty="0" smtClean="0"/>
          </a:p>
          <a:p>
            <a:r>
              <a:rPr lang="en-IN" dirty="0" smtClean="0"/>
              <a:t> </a:t>
            </a:r>
            <a:endParaRPr lang="en-US" dirty="0" smtClean="0"/>
          </a:p>
          <a:p>
            <a:pPr lvl="0">
              <a:buFont typeface="Wingdings" pitchFamily="2" charset="2"/>
              <a:buChar char="Ø"/>
            </a:pPr>
            <a:r>
              <a:rPr lang="en-IN" u="sng" dirty="0" smtClean="0">
                <a:hlinkClick r:id="rId3"/>
              </a:rPr>
              <a:t>https</a:t>
            </a:r>
            <a:r>
              <a:rPr lang="en-IN" u="sng" dirty="0" smtClean="0">
                <a:hlinkClick r:id="rId3"/>
              </a:rPr>
              <a:t>://www.instructables.com/Sound-Reactive-LED-strip/#:~:text=This%20module%20has%20a%20dial,average%20sounds%20loud%20claps%2C%20shouts%2C</a:t>
            </a:r>
            <a:endParaRPr lang="en-US" dirty="0" smtClean="0"/>
          </a:p>
          <a:p>
            <a:r>
              <a:rPr lang="en-IN" dirty="0" smtClean="0"/>
              <a:t> </a:t>
            </a:r>
            <a:endParaRPr lang="en-US" dirty="0" smtClean="0"/>
          </a:p>
          <a:p>
            <a:pPr lvl="0">
              <a:buFont typeface="Wingdings" pitchFamily="2" charset="2"/>
              <a:buChar char="Ø"/>
            </a:pPr>
            <a:r>
              <a:rPr lang="en-IN" u="sng" dirty="0" smtClean="0">
                <a:hlinkClick r:id="rId4"/>
              </a:rPr>
              <a:t>https://www.youtube.com/watch?v=NeTVxjG42tk&amp;t=157s</a:t>
            </a:r>
            <a:endParaRPr lang="en-US" dirty="0" smtClean="0"/>
          </a:p>
          <a:p>
            <a:r>
              <a:rPr lang="en-IN" dirty="0" smtClean="0"/>
              <a:t> </a:t>
            </a:r>
            <a:endParaRPr lang="en-US" dirty="0" smtClean="0"/>
          </a:p>
          <a:p>
            <a:pPr lvl="0">
              <a:buFont typeface="Wingdings" pitchFamily="2" charset="2"/>
              <a:buChar char="Ø"/>
            </a:pPr>
            <a:r>
              <a:rPr lang="en-IN" u="sng" dirty="0" smtClean="0">
                <a:hlinkClick r:id="rId5"/>
              </a:rPr>
              <a:t>https://create.arduino.cc/projecthub/diyprojectslab/diy-music-relative-rgb-strip-light-5ca700?ref=similar&amp;ref_id=376065&amp;offset=1</a:t>
            </a:r>
            <a:endParaRPr lang="en-US" dirty="0" smtClean="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9592" y="1772816"/>
            <a:ext cx="7200800" cy="1800200"/>
          </a:xfrm>
        </p:spPr>
        <p:txBody>
          <a:bodyPr/>
          <a:lstStyle/>
          <a:p>
            <a:r>
              <a:rPr lang="en-US" dirty="0" smtClean="0"/>
              <a:t>Thank you</a:t>
            </a:r>
            <a:endParaRPr lang="en-IN" dirty="0"/>
          </a:p>
        </p:txBody>
      </p:sp>
    </p:spTree>
    <p:extLst>
      <p:ext uri="{BB962C8B-B14F-4D97-AF65-F5344CB8AC3E}">
        <p14:creationId xmlns:p14="http://schemas.microsoft.com/office/powerpoint/2010/main" xmlns="" val="1347579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IN" dirty="0"/>
          </a:p>
        </p:txBody>
      </p:sp>
      <p:sp>
        <p:nvSpPr>
          <p:cNvPr id="3" name="Content Placeholder 2"/>
          <p:cNvSpPr>
            <a:spLocks noGrp="1"/>
          </p:cNvSpPr>
          <p:nvPr>
            <p:ph idx="1"/>
          </p:nvPr>
        </p:nvSpPr>
        <p:spPr>
          <a:xfrm>
            <a:off x="1331640" y="2276872"/>
            <a:ext cx="6400800" cy="3582888"/>
          </a:xfrm>
        </p:spPr>
        <p:txBody>
          <a:bodyPr>
            <a:noAutofit/>
          </a:bodyPr>
          <a:lstStyle/>
          <a:p>
            <a:r>
              <a:rPr lang="en-US" sz="1300" dirty="0" smtClean="0"/>
              <a:t>Light up your new year parties and impress all your friends with these amazing music reactive multicolor LED lights that response and change their colors on every loud beat. These lights are nothing but simple RGB LED strips connected to </a:t>
            </a:r>
            <a:r>
              <a:rPr lang="en-US" sz="1300" dirty="0" err="1" smtClean="0"/>
              <a:t>arduino</a:t>
            </a:r>
            <a:r>
              <a:rPr lang="en-US" sz="1300" dirty="0" smtClean="0"/>
              <a:t> - the brain of this project. LED strips mean that you can mount them anywhere in your home and even outdoors. The main purpose of this project was to use it in parties but you can also use it for daily purpose for making your music more interesting! Whether you mount in on your entrance door, around your sofa, your LED TV, on your computer desk or walls, that's up to you. The uses of this thing are endless! The only condition is that you have to have an audio output device near your lights to feed them with audio signals which can be processed and reacted upon.</a:t>
            </a:r>
          </a:p>
          <a:p>
            <a:r>
              <a:rPr lang="en-US" sz="1300" dirty="0" smtClean="0"/>
              <a:t>Based on this idea, I tried to make a cheap sound reactive  led strip .</a:t>
            </a:r>
          </a:p>
          <a:p>
            <a:endParaRPr lang="en-IN" sz="1300" dirty="0"/>
          </a:p>
        </p:txBody>
      </p:sp>
    </p:spTree>
    <p:extLst>
      <p:ext uri="{BB962C8B-B14F-4D97-AF65-F5344CB8AC3E}">
        <p14:creationId xmlns:p14="http://schemas.microsoft.com/office/powerpoint/2010/main" xmlns="" val="811731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Components required</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Sound Sensor	</a:t>
            </a:r>
          </a:p>
          <a:p>
            <a:r>
              <a:rPr lang="en-US" dirty="0" smtClean="0"/>
              <a:t>WS2812B  Addressable LED </a:t>
            </a:r>
            <a:r>
              <a:rPr lang="en-US" dirty="0" smtClean="0"/>
              <a:t>Strip(5V)</a:t>
            </a:r>
            <a:r>
              <a:rPr lang="en-US" dirty="0" smtClean="0"/>
              <a:t>	</a:t>
            </a:r>
          </a:p>
          <a:p>
            <a:r>
              <a:rPr lang="en-US" dirty="0" err="1" smtClean="0"/>
              <a:t>Arduino</a:t>
            </a:r>
            <a:r>
              <a:rPr lang="en-US" dirty="0" smtClean="0"/>
              <a:t> Nano			</a:t>
            </a:r>
          </a:p>
          <a:p>
            <a:r>
              <a:rPr lang="en-US" dirty="0" smtClean="0"/>
              <a:t>Bread Board</a:t>
            </a:r>
          </a:p>
          <a:p>
            <a:r>
              <a:rPr lang="en-US" dirty="0" smtClean="0"/>
              <a:t>Jumper Wires</a:t>
            </a:r>
          </a:p>
          <a:p>
            <a:r>
              <a:rPr lang="en-IN" dirty="0" smtClean="0"/>
              <a:t>Power Bank</a:t>
            </a:r>
          </a:p>
          <a:p>
            <a:r>
              <a:rPr lang="en-IN" dirty="0" smtClean="0"/>
              <a:t>USB Cables</a:t>
            </a:r>
            <a:endParaRPr lang="en-US" dirty="0" smtClean="0"/>
          </a:p>
          <a:p>
            <a:endParaRPr lang="en-IN" dirty="0"/>
          </a:p>
        </p:txBody>
      </p:sp>
    </p:spTree>
    <p:extLst>
      <p:ext uri="{BB962C8B-B14F-4D97-AF65-F5344CB8AC3E}">
        <p14:creationId xmlns:p14="http://schemas.microsoft.com/office/powerpoint/2010/main" xmlns="" val="191273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95536" y="260648"/>
            <a:ext cx="2431157" cy="21431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131840" y="260648"/>
            <a:ext cx="2520280" cy="21431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6300192" y="2852936"/>
            <a:ext cx="2448272" cy="2448272"/>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323528" y="2852936"/>
            <a:ext cx="3314700" cy="2304256"/>
          </a:xfrm>
          <a:prstGeom prst="rect">
            <a:avLst/>
          </a:prstGeom>
          <a:noFill/>
          <a:ln w="9525">
            <a:noFill/>
            <a:miter lim="800000"/>
            <a:headEnd/>
            <a:tailEnd/>
          </a:ln>
        </p:spPr>
      </p:pic>
      <p:pic>
        <p:nvPicPr>
          <p:cNvPr id="4103" name="Picture 7"/>
          <p:cNvPicPr>
            <a:picLocks noChangeAspect="1" noChangeArrowheads="1"/>
          </p:cNvPicPr>
          <p:nvPr/>
        </p:nvPicPr>
        <p:blipFill>
          <a:blip r:embed="rId6" cstate="print"/>
          <a:srcRect/>
          <a:stretch>
            <a:fillRect/>
          </a:stretch>
        </p:blipFill>
        <p:spPr bwMode="auto">
          <a:xfrm>
            <a:off x="5868144" y="260648"/>
            <a:ext cx="2676525" cy="2232248"/>
          </a:xfrm>
          <a:prstGeom prst="rect">
            <a:avLst/>
          </a:prstGeom>
          <a:noFill/>
          <a:ln w="9525">
            <a:noFill/>
            <a:miter lim="800000"/>
            <a:headEnd/>
            <a:tailEnd/>
          </a:ln>
        </p:spPr>
      </p:pic>
      <p:pic>
        <p:nvPicPr>
          <p:cNvPr id="4104" name="Picture 8"/>
          <p:cNvPicPr>
            <a:picLocks noChangeAspect="1" noChangeArrowheads="1"/>
          </p:cNvPicPr>
          <p:nvPr/>
        </p:nvPicPr>
        <p:blipFill>
          <a:blip r:embed="rId7" cstate="print"/>
          <a:srcRect/>
          <a:stretch>
            <a:fillRect/>
          </a:stretch>
        </p:blipFill>
        <p:spPr bwMode="auto">
          <a:xfrm>
            <a:off x="3779912" y="2852936"/>
            <a:ext cx="2359149" cy="2359149"/>
          </a:xfrm>
          <a:prstGeom prst="rect">
            <a:avLst/>
          </a:prstGeom>
          <a:noFill/>
          <a:ln w="9525">
            <a:noFill/>
            <a:miter lim="800000"/>
            <a:headEnd/>
            <a:tailEnd/>
          </a:ln>
        </p:spPr>
      </p:pic>
      <p:sp>
        <p:nvSpPr>
          <p:cNvPr id="10" name="TextBox 9"/>
          <p:cNvSpPr txBox="1"/>
          <p:nvPr/>
        </p:nvSpPr>
        <p:spPr>
          <a:xfrm>
            <a:off x="1124000" y="2429272"/>
            <a:ext cx="184731" cy="369332"/>
          </a:xfrm>
          <a:prstGeom prst="rect">
            <a:avLst/>
          </a:prstGeom>
          <a:noFill/>
        </p:spPr>
        <p:txBody>
          <a:bodyPr wrap="none" rtlCol="0">
            <a:spAutoFit/>
          </a:bodyPr>
          <a:lstStyle/>
          <a:p>
            <a:endParaRPr lang="en-US" dirty="0"/>
          </a:p>
        </p:txBody>
      </p:sp>
      <p:sp>
        <p:nvSpPr>
          <p:cNvPr id="11" name="TextBox 10"/>
          <p:cNvSpPr txBox="1"/>
          <p:nvPr/>
        </p:nvSpPr>
        <p:spPr>
          <a:xfrm>
            <a:off x="971600" y="2132856"/>
            <a:ext cx="1532792" cy="369332"/>
          </a:xfrm>
          <a:prstGeom prst="rect">
            <a:avLst/>
          </a:prstGeom>
          <a:noFill/>
        </p:spPr>
        <p:txBody>
          <a:bodyPr wrap="none" rtlCol="0">
            <a:spAutoFit/>
          </a:bodyPr>
          <a:lstStyle/>
          <a:p>
            <a:r>
              <a:rPr lang="en-IN" b="1" dirty="0" err="1" smtClean="0"/>
              <a:t>Arduino</a:t>
            </a:r>
            <a:r>
              <a:rPr lang="en-IN" b="1" dirty="0" smtClean="0"/>
              <a:t> </a:t>
            </a:r>
            <a:r>
              <a:rPr lang="en-IN" b="1" dirty="0" err="1" smtClean="0"/>
              <a:t>nano</a:t>
            </a:r>
            <a:endParaRPr lang="en-US" b="1" dirty="0"/>
          </a:p>
        </p:txBody>
      </p:sp>
      <p:sp>
        <p:nvSpPr>
          <p:cNvPr id="12" name="TextBox 11"/>
          <p:cNvSpPr txBox="1"/>
          <p:nvPr/>
        </p:nvSpPr>
        <p:spPr>
          <a:xfrm>
            <a:off x="3923928" y="1988840"/>
            <a:ext cx="1515158" cy="369332"/>
          </a:xfrm>
          <a:prstGeom prst="rect">
            <a:avLst/>
          </a:prstGeom>
          <a:noFill/>
        </p:spPr>
        <p:txBody>
          <a:bodyPr wrap="none" rtlCol="0">
            <a:spAutoFit/>
          </a:bodyPr>
          <a:lstStyle/>
          <a:p>
            <a:r>
              <a:rPr lang="en-IN" b="1" dirty="0" smtClean="0"/>
              <a:t>Sound Sensor</a:t>
            </a:r>
            <a:endParaRPr lang="en-US" b="1" dirty="0"/>
          </a:p>
        </p:txBody>
      </p:sp>
      <p:sp>
        <p:nvSpPr>
          <p:cNvPr id="13" name="TextBox 12"/>
          <p:cNvSpPr txBox="1"/>
          <p:nvPr/>
        </p:nvSpPr>
        <p:spPr>
          <a:xfrm>
            <a:off x="7092280" y="2204864"/>
            <a:ext cx="1521570" cy="369332"/>
          </a:xfrm>
          <a:prstGeom prst="rect">
            <a:avLst/>
          </a:prstGeom>
          <a:noFill/>
        </p:spPr>
        <p:txBody>
          <a:bodyPr wrap="none" rtlCol="0">
            <a:spAutoFit/>
          </a:bodyPr>
          <a:lstStyle/>
          <a:p>
            <a:r>
              <a:rPr lang="en-IN" b="1" dirty="0" smtClean="0"/>
              <a:t>Jumper Wires</a:t>
            </a:r>
            <a:endParaRPr lang="en-US" b="1" dirty="0"/>
          </a:p>
        </p:txBody>
      </p:sp>
      <p:sp>
        <p:nvSpPr>
          <p:cNvPr id="14" name="TextBox 13"/>
          <p:cNvSpPr txBox="1"/>
          <p:nvPr/>
        </p:nvSpPr>
        <p:spPr>
          <a:xfrm>
            <a:off x="1331640" y="4869160"/>
            <a:ext cx="1368323" cy="369332"/>
          </a:xfrm>
          <a:prstGeom prst="rect">
            <a:avLst/>
          </a:prstGeom>
          <a:noFill/>
        </p:spPr>
        <p:txBody>
          <a:bodyPr wrap="none" rtlCol="0">
            <a:spAutoFit/>
          </a:bodyPr>
          <a:lstStyle/>
          <a:p>
            <a:r>
              <a:rPr lang="en-IN" b="1" dirty="0" err="1" smtClean="0"/>
              <a:t>BreadBoard</a:t>
            </a:r>
            <a:endParaRPr lang="en-US" b="1" dirty="0"/>
          </a:p>
        </p:txBody>
      </p:sp>
      <p:sp>
        <p:nvSpPr>
          <p:cNvPr id="15" name="TextBox 14"/>
          <p:cNvSpPr txBox="1"/>
          <p:nvPr/>
        </p:nvSpPr>
        <p:spPr>
          <a:xfrm>
            <a:off x="4427984" y="4869160"/>
            <a:ext cx="1368388" cy="369332"/>
          </a:xfrm>
          <a:prstGeom prst="rect">
            <a:avLst/>
          </a:prstGeom>
          <a:noFill/>
        </p:spPr>
        <p:txBody>
          <a:bodyPr wrap="none" rtlCol="0">
            <a:spAutoFit/>
          </a:bodyPr>
          <a:lstStyle/>
          <a:p>
            <a:r>
              <a:rPr lang="en-IN" b="1" dirty="0" smtClean="0"/>
              <a:t>Power Bank</a:t>
            </a:r>
            <a:endParaRPr lang="en-US" b="1" dirty="0"/>
          </a:p>
        </p:txBody>
      </p:sp>
      <p:sp>
        <p:nvSpPr>
          <p:cNvPr id="16" name="TextBox 15"/>
          <p:cNvSpPr txBox="1"/>
          <p:nvPr/>
        </p:nvSpPr>
        <p:spPr>
          <a:xfrm>
            <a:off x="6084168" y="4941168"/>
            <a:ext cx="2898935" cy="369332"/>
          </a:xfrm>
          <a:prstGeom prst="rect">
            <a:avLst/>
          </a:prstGeom>
          <a:noFill/>
        </p:spPr>
        <p:txBody>
          <a:bodyPr wrap="none" rtlCol="0">
            <a:spAutoFit/>
          </a:bodyPr>
          <a:lstStyle/>
          <a:p>
            <a:r>
              <a:rPr lang="en-IN" b="1" dirty="0" smtClean="0"/>
              <a:t>WS2812B RGB LED STRIP</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Circuit diagram</a:t>
            </a:r>
            <a:endParaRPr lang="en-IN" dirty="0"/>
          </a:p>
        </p:txBody>
      </p:sp>
      <p:pic>
        <p:nvPicPr>
          <p:cNvPr id="1027" name="Picture 3"/>
          <p:cNvPicPr>
            <a:picLocks noGrp="1" noChangeAspect="1" noChangeArrowheads="1"/>
          </p:cNvPicPr>
          <p:nvPr>
            <p:ph idx="1"/>
          </p:nvPr>
        </p:nvPicPr>
        <p:blipFill>
          <a:blip r:embed="rId2" cstate="print"/>
          <a:srcRect/>
          <a:stretch>
            <a:fillRect/>
          </a:stretch>
        </p:blipFill>
        <p:spPr bwMode="auto">
          <a:xfrm>
            <a:off x="1043608" y="2276872"/>
            <a:ext cx="7074565" cy="4014936"/>
          </a:xfrm>
          <a:prstGeom prst="rect">
            <a:avLst/>
          </a:prstGeom>
          <a:noFill/>
          <a:ln w="9525">
            <a:noFill/>
            <a:miter lim="800000"/>
            <a:headEnd/>
            <a:tailEnd/>
          </a:ln>
        </p:spPr>
      </p:pic>
    </p:spTree>
    <p:extLst>
      <p:ext uri="{BB962C8B-B14F-4D97-AF65-F5344CB8AC3E}">
        <p14:creationId xmlns:p14="http://schemas.microsoft.com/office/powerpoint/2010/main" xmlns="" val="68012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Pins table</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278225516"/>
              </p:ext>
            </p:extLst>
          </p:nvPr>
        </p:nvGraphicFramePr>
        <p:xfrm>
          <a:off x="1619672" y="3212976"/>
          <a:ext cx="3024336" cy="1478280"/>
        </p:xfrm>
        <a:graphic>
          <a:graphicData uri="http://schemas.openxmlformats.org/drawingml/2006/table">
            <a:tbl>
              <a:tblPr firstRow="1" bandRow="1">
                <a:tableStyleId>{5C22544A-7EE6-4342-B048-85BDC9FD1C3A}</a:tableStyleId>
              </a:tblPr>
              <a:tblGrid>
                <a:gridCol w="1049259"/>
                <a:gridCol w="1975077"/>
              </a:tblGrid>
              <a:tr h="149736">
                <a:tc>
                  <a:txBody>
                    <a:bodyPr/>
                    <a:lstStyle/>
                    <a:p>
                      <a:r>
                        <a:rPr lang="en-US" dirty="0" err="1" smtClean="0"/>
                        <a:t>Arduino</a:t>
                      </a:r>
                      <a:r>
                        <a:rPr lang="en-US" dirty="0" smtClean="0"/>
                        <a:t> </a:t>
                      </a:r>
                      <a:endParaRPr lang="en-IN" dirty="0"/>
                    </a:p>
                  </a:txBody>
                  <a:tcPr/>
                </a:tc>
                <a:tc>
                  <a:txBody>
                    <a:bodyPr/>
                    <a:lstStyle/>
                    <a:p>
                      <a:r>
                        <a:rPr lang="en-IN" dirty="0" smtClean="0"/>
                        <a:t>Sound</a:t>
                      </a:r>
                      <a:r>
                        <a:rPr lang="en-IN" baseline="0" dirty="0" smtClean="0"/>
                        <a:t> Sensor</a:t>
                      </a:r>
                      <a:endParaRPr lang="en-IN" dirty="0"/>
                    </a:p>
                  </a:txBody>
                  <a:tcPr/>
                </a:tc>
              </a:tr>
              <a:tr h="370840">
                <a:tc>
                  <a:txBody>
                    <a:bodyPr/>
                    <a:lstStyle/>
                    <a:p>
                      <a:r>
                        <a:rPr lang="en-US" dirty="0" smtClean="0"/>
                        <a:t>A0</a:t>
                      </a:r>
                      <a:endParaRPr lang="en-IN" dirty="0"/>
                    </a:p>
                  </a:txBody>
                  <a:tcPr/>
                </a:tc>
                <a:tc>
                  <a:txBody>
                    <a:bodyPr/>
                    <a:lstStyle/>
                    <a:p>
                      <a:r>
                        <a:rPr lang="en-US" dirty="0" smtClean="0"/>
                        <a:t>OUT</a:t>
                      </a:r>
                      <a:endParaRPr lang="en-IN" dirty="0"/>
                    </a:p>
                  </a:txBody>
                  <a:tcPr/>
                </a:tc>
              </a:tr>
              <a:tr h="370840">
                <a:tc>
                  <a:txBody>
                    <a:bodyPr/>
                    <a:lstStyle/>
                    <a:p>
                      <a:r>
                        <a:rPr lang="en-IN" dirty="0" smtClean="0"/>
                        <a:t>5V</a:t>
                      </a:r>
                      <a:endParaRPr lang="en-IN" dirty="0"/>
                    </a:p>
                  </a:txBody>
                  <a:tcPr/>
                </a:tc>
                <a:tc>
                  <a:txBody>
                    <a:bodyPr/>
                    <a:lstStyle/>
                    <a:p>
                      <a:r>
                        <a:rPr lang="en-US" dirty="0" smtClean="0"/>
                        <a:t>VCC</a:t>
                      </a:r>
                      <a:endParaRPr lang="en-IN" dirty="0"/>
                    </a:p>
                  </a:txBody>
                  <a:tcPr/>
                </a:tc>
              </a:tr>
              <a:tr h="370840">
                <a:tc>
                  <a:txBody>
                    <a:bodyPr/>
                    <a:lstStyle/>
                    <a:p>
                      <a:r>
                        <a:rPr lang="en-US" dirty="0" smtClean="0"/>
                        <a:t>GND</a:t>
                      </a:r>
                      <a:endParaRPr lang="en-IN" dirty="0"/>
                    </a:p>
                  </a:txBody>
                  <a:tcPr/>
                </a:tc>
                <a:tc>
                  <a:txBody>
                    <a:bodyPr/>
                    <a:lstStyle/>
                    <a:p>
                      <a:r>
                        <a:rPr lang="en-US" dirty="0" smtClean="0"/>
                        <a:t>GND</a:t>
                      </a:r>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950695062"/>
              </p:ext>
            </p:extLst>
          </p:nvPr>
        </p:nvGraphicFramePr>
        <p:xfrm>
          <a:off x="5076056" y="2852936"/>
          <a:ext cx="2952328" cy="1112520"/>
        </p:xfrm>
        <a:graphic>
          <a:graphicData uri="http://schemas.openxmlformats.org/drawingml/2006/table">
            <a:tbl>
              <a:tblPr firstRow="1" bandRow="1">
                <a:tableStyleId>{5C22544A-7EE6-4342-B048-85BDC9FD1C3A}</a:tableStyleId>
              </a:tblPr>
              <a:tblGrid>
                <a:gridCol w="1205032"/>
                <a:gridCol w="1747296"/>
              </a:tblGrid>
              <a:tr h="370840">
                <a:tc>
                  <a:txBody>
                    <a:bodyPr/>
                    <a:lstStyle/>
                    <a:p>
                      <a:r>
                        <a:rPr lang="en-US" dirty="0" err="1" smtClean="0"/>
                        <a:t>Arduino</a:t>
                      </a:r>
                      <a:endParaRPr lang="en-IN" dirty="0"/>
                    </a:p>
                  </a:txBody>
                  <a:tcPr/>
                </a:tc>
                <a:tc>
                  <a:txBody>
                    <a:bodyPr/>
                    <a:lstStyle/>
                    <a:p>
                      <a:r>
                        <a:rPr lang="en-US" dirty="0" smtClean="0"/>
                        <a:t>LED STRIP</a:t>
                      </a:r>
                      <a:endParaRPr lang="en-IN" dirty="0"/>
                    </a:p>
                  </a:txBody>
                  <a:tcPr/>
                </a:tc>
              </a:tr>
              <a:tr h="370840">
                <a:tc>
                  <a:txBody>
                    <a:bodyPr/>
                    <a:lstStyle/>
                    <a:p>
                      <a:r>
                        <a:rPr lang="en-US" dirty="0" smtClean="0"/>
                        <a:t>D5</a:t>
                      </a:r>
                      <a:endParaRPr lang="en-IN" dirty="0"/>
                    </a:p>
                  </a:txBody>
                  <a:tcPr/>
                </a:tc>
                <a:tc>
                  <a:txBody>
                    <a:bodyPr/>
                    <a:lstStyle/>
                    <a:p>
                      <a:r>
                        <a:rPr lang="en-IN" dirty="0" smtClean="0"/>
                        <a:t>DATA</a:t>
                      </a:r>
                      <a:endParaRPr lang="en-IN" dirty="0"/>
                    </a:p>
                  </a:txBody>
                  <a:tcPr/>
                </a:tc>
              </a:tr>
              <a:tr h="370840">
                <a:tc>
                  <a:txBody>
                    <a:bodyPr/>
                    <a:lstStyle/>
                    <a:p>
                      <a:r>
                        <a:rPr lang="en-US" dirty="0" smtClean="0"/>
                        <a:t>GND</a:t>
                      </a:r>
                      <a:endParaRPr lang="en-IN" dirty="0"/>
                    </a:p>
                  </a:txBody>
                  <a:tcPr/>
                </a:tc>
                <a:tc>
                  <a:txBody>
                    <a:bodyPr/>
                    <a:lstStyle/>
                    <a:p>
                      <a:r>
                        <a:rPr lang="en-US" dirty="0" smtClean="0"/>
                        <a:t>GND</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3950695062"/>
              </p:ext>
            </p:extLst>
          </p:nvPr>
        </p:nvGraphicFramePr>
        <p:xfrm>
          <a:off x="5076056" y="4293096"/>
          <a:ext cx="2952328" cy="1381760"/>
        </p:xfrm>
        <a:graphic>
          <a:graphicData uri="http://schemas.openxmlformats.org/drawingml/2006/table">
            <a:tbl>
              <a:tblPr firstRow="1" bandRow="1">
                <a:tableStyleId>{5C22544A-7EE6-4342-B048-85BDC9FD1C3A}</a:tableStyleId>
              </a:tblPr>
              <a:tblGrid>
                <a:gridCol w="1205032"/>
                <a:gridCol w="1747296"/>
              </a:tblGrid>
              <a:tr h="370840">
                <a:tc>
                  <a:txBody>
                    <a:bodyPr/>
                    <a:lstStyle/>
                    <a:p>
                      <a:r>
                        <a:rPr lang="en-US" dirty="0" smtClean="0"/>
                        <a:t>LED STRIP</a:t>
                      </a:r>
                      <a:endParaRPr lang="en-IN" dirty="0"/>
                    </a:p>
                  </a:txBody>
                  <a:tcPr/>
                </a:tc>
                <a:tc>
                  <a:txBody>
                    <a:bodyPr/>
                    <a:lstStyle/>
                    <a:p>
                      <a:r>
                        <a:rPr lang="en-US" dirty="0" smtClean="0"/>
                        <a:t>Power Bank/Adapter</a:t>
                      </a:r>
                      <a:endParaRPr lang="en-IN" dirty="0"/>
                    </a:p>
                  </a:txBody>
                  <a:tcPr/>
                </a:tc>
              </a:tr>
              <a:tr h="370840">
                <a:tc>
                  <a:txBody>
                    <a:bodyPr/>
                    <a:lstStyle/>
                    <a:p>
                      <a:r>
                        <a:rPr lang="en-IN" dirty="0" smtClean="0"/>
                        <a:t>5V</a:t>
                      </a:r>
                      <a:endParaRPr lang="en-IN" dirty="0"/>
                    </a:p>
                  </a:txBody>
                  <a:tcPr/>
                </a:tc>
                <a:tc>
                  <a:txBody>
                    <a:bodyPr/>
                    <a:lstStyle/>
                    <a:p>
                      <a:r>
                        <a:rPr lang="en-IN" dirty="0" smtClean="0"/>
                        <a:t>+5V(DC)</a:t>
                      </a:r>
                      <a:endParaRPr lang="en-IN" dirty="0"/>
                    </a:p>
                  </a:txBody>
                  <a:tcPr/>
                </a:tc>
              </a:tr>
              <a:tr h="370840">
                <a:tc>
                  <a:txBody>
                    <a:bodyPr/>
                    <a:lstStyle/>
                    <a:p>
                      <a:r>
                        <a:rPr lang="en-US" dirty="0" smtClean="0"/>
                        <a:t>GND</a:t>
                      </a:r>
                      <a:endParaRPr lang="en-IN" dirty="0"/>
                    </a:p>
                  </a:txBody>
                  <a:tcPr/>
                </a:tc>
                <a:tc>
                  <a:txBody>
                    <a:bodyPr/>
                    <a:lstStyle/>
                    <a:p>
                      <a:r>
                        <a:rPr lang="en-US" dirty="0" smtClean="0"/>
                        <a:t>GND</a:t>
                      </a:r>
                      <a:endParaRPr lang="en-IN" dirty="0"/>
                    </a:p>
                  </a:txBody>
                  <a:tcPr/>
                </a:tc>
              </a:tr>
            </a:tbl>
          </a:graphicData>
        </a:graphic>
      </p:graphicFrame>
    </p:spTree>
    <p:extLst>
      <p:ext uri="{BB962C8B-B14F-4D97-AF65-F5344CB8AC3E}">
        <p14:creationId xmlns:p14="http://schemas.microsoft.com/office/powerpoint/2010/main" xmlns="" val="90662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836712"/>
            <a:ext cx="7200800" cy="5355312"/>
          </a:xfrm>
          <a:prstGeom prst="rect">
            <a:avLst/>
          </a:prstGeom>
          <a:noFill/>
        </p:spPr>
        <p:txBody>
          <a:bodyPr wrap="square" rtlCol="0">
            <a:spAutoFit/>
          </a:bodyPr>
          <a:lstStyle/>
          <a:p>
            <a:r>
              <a:rPr lang="en-IN" b="1" dirty="0" smtClean="0"/>
              <a:t>1.Arduino </a:t>
            </a:r>
            <a:r>
              <a:rPr lang="en-IN" b="1" dirty="0" err="1" smtClean="0"/>
              <a:t>Nano</a:t>
            </a:r>
            <a:endParaRPr lang="en-IN" b="1" dirty="0" smtClean="0"/>
          </a:p>
          <a:p>
            <a:r>
              <a:rPr lang="en-US" dirty="0" smtClean="0"/>
              <a:t>An </a:t>
            </a:r>
            <a:r>
              <a:rPr lang="en-US" dirty="0" err="1" smtClean="0"/>
              <a:t>Arduino</a:t>
            </a:r>
            <a:r>
              <a:rPr lang="en-US" dirty="0" smtClean="0"/>
              <a:t> </a:t>
            </a:r>
            <a:r>
              <a:rPr lang="en-US" dirty="0" err="1" smtClean="0"/>
              <a:t>Nano</a:t>
            </a:r>
            <a:r>
              <a:rPr lang="en-US" dirty="0" smtClean="0"/>
              <a:t> is perfect for this project because it can handle the load of the LED strip, you can write multiple programs depending on what particular behavior you would like to see from your LEDs and besides the standard General Purpose </a:t>
            </a:r>
            <a:r>
              <a:rPr lang="en-US" dirty="0" err="1" smtClean="0"/>
              <a:t>Input/Output</a:t>
            </a:r>
            <a:r>
              <a:rPr lang="en-US" dirty="0" smtClean="0"/>
              <a:t> (GPIO) pins.</a:t>
            </a:r>
          </a:p>
          <a:p>
            <a:endParaRPr lang="en-IN" dirty="0" smtClean="0"/>
          </a:p>
          <a:p>
            <a:r>
              <a:rPr lang="en-IN" b="1" dirty="0" smtClean="0"/>
              <a:t>2.Sound Sensor</a:t>
            </a:r>
          </a:p>
          <a:p>
            <a:r>
              <a:rPr lang="en-US" dirty="0" smtClean="0"/>
              <a:t>The basic idea behind this component is that it picks up sounds that cross a certain decibel level. This module has a which allows the user to fine tune the sensitivity of the microphone, so that way you can have the microphone register very subtle quiet noises or you can decrease the sensitivity to the point where it only listens for louder than average sounds loud claps, shouts, etc.</a:t>
            </a:r>
          </a:p>
          <a:p>
            <a:endParaRPr lang="en-IN" dirty="0" smtClean="0"/>
          </a:p>
          <a:p>
            <a:r>
              <a:rPr lang="en-IN" b="1" dirty="0" smtClean="0"/>
              <a:t>3.WS2812B LED STRIP</a:t>
            </a:r>
          </a:p>
          <a:p>
            <a:r>
              <a:rPr lang="en-US" dirty="0" smtClean="0"/>
              <a:t>WS2812B LEDs have an IC built into the LED which allows one-wire interface communication. This means that you can use one pin on your controller to power several LED's. There are 3 pins in the LED strips: the power pin (+ 5V), the ground pin (GND), and the data pin (DIN and DOUT).</a:t>
            </a:r>
            <a:endParaRPr lang="en-IN"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IN" dirty="0"/>
          </a:p>
        </p:txBody>
      </p:sp>
      <p:sp>
        <p:nvSpPr>
          <p:cNvPr id="3" name="Content Placeholder 2"/>
          <p:cNvSpPr>
            <a:spLocks noGrp="1"/>
          </p:cNvSpPr>
          <p:nvPr>
            <p:ph idx="1"/>
          </p:nvPr>
        </p:nvSpPr>
        <p:spPr/>
        <p:txBody>
          <a:bodyPr>
            <a:normAutofit/>
          </a:bodyPr>
          <a:lstStyle/>
          <a:p>
            <a:r>
              <a:rPr lang="en-US" dirty="0" smtClean="0"/>
              <a:t>As told above, this project uses an sound  sensor for taking the analog  audio input and then it convert into digital , and it is connected to </a:t>
            </a:r>
            <a:r>
              <a:rPr lang="en-US" dirty="0" err="1" smtClean="0"/>
              <a:t>arduino</a:t>
            </a:r>
            <a:r>
              <a:rPr lang="en-US" dirty="0" smtClean="0"/>
              <a:t> which  processing it and then giving an output through it's digital pins to the LED strip controller circuit which then drives the strips. It uses a 5v power supply to power for the strip . </a:t>
            </a:r>
          </a:p>
          <a:p>
            <a:r>
              <a:rPr lang="en-IN" dirty="0" smtClean="0"/>
              <a:t>And then the led  lights blinks as per music beats…</a:t>
            </a:r>
            <a:endParaRPr lang="en-IN" dirty="0"/>
          </a:p>
        </p:txBody>
      </p:sp>
    </p:spTree>
    <p:extLst>
      <p:ext uri="{BB962C8B-B14F-4D97-AF65-F5344CB8AC3E}">
        <p14:creationId xmlns:p14="http://schemas.microsoft.com/office/powerpoint/2010/main" xmlns="" val="925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Circuit</a:t>
            </a:r>
            <a:endParaRPr lang="en-IN"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1331640" y="2204864"/>
            <a:ext cx="6480720" cy="3960440"/>
          </a:xfrm>
          <a:prstGeom prst="rect">
            <a:avLst/>
          </a:prstGeom>
          <a:noFill/>
          <a:ln w="9525">
            <a:noFill/>
            <a:miter lim="800000"/>
            <a:headEnd/>
            <a:tailEnd/>
          </a:ln>
        </p:spPr>
      </p:pic>
    </p:spTree>
    <p:extLst>
      <p:ext uri="{BB962C8B-B14F-4D97-AF65-F5344CB8AC3E}">
        <p14:creationId xmlns:p14="http://schemas.microsoft.com/office/powerpoint/2010/main" xmlns="" val="2056508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360</TotalTime>
  <Words>510</Words>
  <Application>Microsoft Office PowerPoint</Application>
  <PresentationFormat>On-screen Show (4:3)</PresentationFormat>
  <Paragraphs>65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Couture</vt:lpstr>
      <vt:lpstr>Music Reactive RGB LED Strip using arduino nano​</vt:lpstr>
      <vt:lpstr>Overview</vt:lpstr>
      <vt:lpstr>Components required</vt:lpstr>
      <vt:lpstr>Slide 4</vt:lpstr>
      <vt:lpstr>Circuit diagram</vt:lpstr>
      <vt:lpstr>Pins table</vt:lpstr>
      <vt:lpstr>Slide 7</vt:lpstr>
      <vt:lpstr>working</vt:lpstr>
      <vt:lpstr>Circuit</vt:lpstr>
      <vt:lpstr>Project images</vt:lpstr>
      <vt:lpstr>Slide 11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Pedometer / step-counter  using arduino nano</dc:title>
  <dc:creator>Siddharth</dc:creator>
  <cp:lastModifiedBy>Biswajit</cp:lastModifiedBy>
  <cp:revision>24</cp:revision>
  <dcterms:created xsi:type="dcterms:W3CDTF">2021-04-11T14:34:18Z</dcterms:created>
  <dcterms:modified xsi:type="dcterms:W3CDTF">2022-12-01T16:49:26Z</dcterms:modified>
</cp:coreProperties>
</file>